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390" r:id="rId2"/>
    <p:sldId id="3384" r:id="rId3"/>
    <p:sldId id="3385" r:id="rId4"/>
    <p:sldId id="3386" r:id="rId5"/>
    <p:sldId id="3387" r:id="rId6"/>
    <p:sldId id="3391" r:id="rId7"/>
    <p:sldId id="3392" r:id="rId8"/>
    <p:sldId id="3395" r:id="rId9"/>
    <p:sldId id="33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3C278-FA50-428D-8662-8579C557A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82AA9-657E-497B-9244-E5155FF7B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6865F-934C-4FFA-B7AC-402CA98BC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AFB9E-8B24-484E-8034-02B85FD6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755A5-D203-4C21-B5E2-72390986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6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FF2C1-3654-4BCD-B141-A42F70EC7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44E4C-C61F-4DD2-9F67-8D645D934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94051-096F-461D-85B9-494FC62B4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23D53-3A87-4B37-BD02-824DEC3C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977F7-480B-4935-B0D7-1C934BDC7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22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A473F5-719E-44CF-BF3F-4C2769B35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D8837-FFC6-4301-A404-840C65466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79EFB-2FA1-41D3-AE87-8FA04D9D1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48CE1-EBAA-4A54-8CDA-8D309CE3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A9CBD-C73B-4267-B6BE-58CB5AAF6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6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5BF25-6CDC-4328-A7AB-30A976D73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123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D0A5D-F4F0-4399-AB24-B9EE1E7F8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F4BBE-BE56-4575-A3A3-01224AADA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19691-3942-4466-AC5E-36C76AF2B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BECB-976E-41FC-9373-D0CD1F9B9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212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264FE-D31B-4A29-BA50-D94B986C0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002EA-758D-4236-A464-F096C93DB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C1B7A-38CE-4226-AD00-D5E3D24A1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86903-A9E9-41B4-96E0-89864CEF3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4A048-0FB9-40DD-9050-D757325AE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45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C5815-DDCC-49CC-BA73-F9D0C6B0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D14EB-BA64-4961-96AF-DFBF30954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CB0147-9EFC-469C-A277-4B481AD64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65388-D047-4289-821E-675C91A3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295A8-2AFE-4015-9B6D-AD92D022E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8403A-D8B0-4962-B557-ECCFAD9A2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1331" y="6321356"/>
            <a:ext cx="2743200" cy="365125"/>
          </a:xfrm>
        </p:spPr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44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D454F-1A9F-42BF-AA61-F78BCD3A3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7B0AF-5249-45F8-ADE0-1DCA37FE5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1A646-61FC-4CBE-8734-3A1DDEED5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80B31E-29D1-4356-AAA6-A7DECC30E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38B3DF-A21C-489F-A4FA-0157923E4B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BB6EC6-7952-4F26-BDC9-3D34B1C0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39CA8D-687B-4306-B911-6CC14226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67DB4-8B8A-4611-A098-DEAB6539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70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6A2D0-13F8-4820-9A67-A3F006085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FC4829-4122-408E-99F8-171221227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FE38D-E0BB-4D59-B898-48DEF6AF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49EC8-1E61-4AD1-9E84-4D565294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27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264214-4044-4A92-90DE-F30672A2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5EAFA-B031-453D-893F-1E10A203D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C2C05-3770-4544-9CE8-709BA176F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96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2F29-EBA0-4943-8024-09990F150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EF9F0-BF10-4966-A39A-DDE4D676B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4665B-7415-474A-9C71-018807493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43A5B-19A9-44D2-957E-9A53949A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5CBB4-B8FF-47FA-A1A1-57D4D4B7A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22AFD-B964-4A9E-93B6-16ED6CD4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4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84B0A-7065-4125-B8B5-8A48B4E5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7FD6F7-C6AB-478E-AC96-0E0B32F19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00403-6ACD-4B3B-9F9B-75D59BB5C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7B791-A01A-4295-A251-50F7577B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BA486-1838-4FCD-A544-5841E9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F5F13-1ECA-4793-B36F-9C2F1387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1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D087D2A-C63C-4593-B125-08D5895D41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2654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F9F94-B6FB-486A-802C-EFA95874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27850-2726-4AA4-BFF0-67CF095A0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8FBF8-A464-4AAD-AF98-7CFC2B980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D49F-F633-41EE-8219-E026F3BEA32A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7FBCC-E94A-494C-A320-4AE593E2E6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8CA2A-021F-4EA3-9BE5-C678ABA3D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DF478-7534-4C5C-A7CC-1D5AD2146999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061E99-A62A-481D-9A1B-28D97AE9E8DE}"/>
              </a:ext>
            </a:extLst>
          </p:cNvPr>
          <p:cNvCxnSpPr>
            <a:cxnSpLocks/>
          </p:cNvCxnSpPr>
          <p:nvPr userDrawn="1"/>
        </p:nvCxnSpPr>
        <p:spPr>
          <a:xfrm>
            <a:off x="449878" y="193278"/>
            <a:ext cx="0" cy="64714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3B69EEF-EBC7-4863-9EA2-4849CF30C6B1}"/>
              </a:ext>
            </a:extLst>
          </p:cNvPr>
          <p:cNvSpPr txBox="1"/>
          <p:nvPr userDrawn="1"/>
        </p:nvSpPr>
        <p:spPr>
          <a:xfrm rot="16200000">
            <a:off x="-2996438" y="3136613"/>
            <a:ext cx="64714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spc="600" dirty="0">
                <a:solidFill>
                  <a:schemeClr val="bg1"/>
                </a:solidFill>
                <a:latin typeface="Arial Nova Light" panose="020B0304020202020204" pitchFamily="34" charset="0"/>
              </a:rPr>
              <a:t>SAF INVESTOR</a:t>
            </a:r>
          </a:p>
        </p:txBody>
      </p:sp>
      <p:pic>
        <p:nvPicPr>
          <p:cNvPr id="17" name="Picture 1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819E35F0-EE9F-8331-3239-2F65CB8E6E1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7039" y="193276"/>
            <a:ext cx="1514859" cy="600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40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B5A3C-14A2-4DBC-523F-13BCA423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SAF Investor Awards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06865197-165D-C67D-D65E-62A72A6C25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31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7A1F44-12CA-86B2-B206-ECFA2D670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3566-B00A-0A0A-C255-450011083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solidFill>
                  <a:srgbClr val="ADC93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Investment of the Year - US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851DEE01-D61A-EE07-9DDF-0F2C5EACF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30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89570-F850-70B6-273F-47C2A968D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B66B4-8FF9-CBBE-07EB-394A0018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Breakthrough Energy Catalyst and Infinium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24DE989-A612-DAF3-9238-507842C07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89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F010C-46F5-FFCC-EA6F-2F65C28DE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B89B-2C02-AD97-B864-9A5D8B5C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solidFill>
                  <a:srgbClr val="ADC93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Investment of the Year - US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41F149E6-667F-8E46-FB15-7B71B764D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529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9CB9E-2231-1F4F-D19D-41B00BC38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DF5EB-2942-F256-459A-8ED6EC3DB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Air France-KLM and DG Fuels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98509C4B-1E26-6203-851F-0AC27F778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588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8F57A-5D3E-8001-6823-F002C08FC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4F54F-4D09-0869-6DD9-74FDF52E8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solidFill>
                  <a:srgbClr val="ADC93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Investment of the Year - Europe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DB6AB76B-AAA1-4627-736C-A7D96EBCCD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738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5E2B1-7C75-2C7F-A87B-B1902CD12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FC42C-73F2-B0E7-0DD8-79AF08C40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Wizz Air and Firefly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F62CFA46-E56D-DF46-5D56-D768871D16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079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8E319-0E1D-8BF9-FEEB-3045A031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D866C-2232-3619-07DA-7265364C8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dirty="0">
                <a:solidFill>
                  <a:srgbClr val="ADC93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Offtake Agreement of the Year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8F2EFBAE-3EE7-EE1E-917B-E07304FEB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596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82511-36BA-8F1C-A490-07E25F40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E8BE7-C304-992D-85D8-D0F8ADEC1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260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IAG and Twelve</a:t>
            </a: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E9A0B37-FE7E-AB55-D480-8CB987D73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32" y="2028031"/>
            <a:ext cx="9297928" cy="465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3122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Nova Light</vt:lpstr>
      <vt:lpstr>Calibri</vt:lpstr>
      <vt:lpstr>Calibri Light</vt:lpstr>
      <vt:lpstr>Tahoma</vt:lpstr>
      <vt:lpstr>1_Office Theme</vt:lpstr>
      <vt:lpstr>The SAF Investor Awards</vt:lpstr>
      <vt:lpstr>Project Investment of the Year - US</vt:lpstr>
      <vt:lpstr>Breakthrough Energy Catalyst and Infinium</vt:lpstr>
      <vt:lpstr>Strategic Investment of the Year - US</vt:lpstr>
      <vt:lpstr>Air France-KLM and DG Fuels</vt:lpstr>
      <vt:lpstr>Strategic Investment of the Year - Europe</vt:lpstr>
      <vt:lpstr>Wizz Air and Firefly</vt:lpstr>
      <vt:lpstr>Offtake Agreement of the Year</vt:lpstr>
      <vt:lpstr>IAG and Twelve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SAF Investor Awards</dc:title>
  <dc:creator>Oscar Henderson</dc:creator>
  <cp:lastModifiedBy>Oscar Henderson</cp:lastModifiedBy>
  <cp:revision>2</cp:revision>
  <dcterms:created xsi:type="dcterms:W3CDTF">2024-02-27T14:14:54Z</dcterms:created>
  <dcterms:modified xsi:type="dcterms:W3CDTF">2024-02-27T14:54:17Z</dcterms:modified>
</cp:coreProperties>
</file>